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8" r:id="rId5"/>
    <p:sldId id="269" r:id="rId6"/>
    <p:sldId id="257" r:id="rId7"/>
    <p:sldId id="264" r:id="rId8"/>
    <p:sldId id="265" r:id="rId9"/>
    <p:sldId id="266" r:id="rId10"/>
    <p:sldId id="267" r:id="rId11"/>
    <p:sldId id="260" r:id="rId12"/>
    <p:sldId id="261" r:id="rId13"/>
    <p:sldId id="262" r:id="rId14"/>
    <p:sldId id="26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74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3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9680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4102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4122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238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6951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2019-02-22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8277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2019-02-22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4630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2019-02-22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6869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2019-02-22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88657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2019-02-22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8852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B83D7488-C7FA-4389-A4AB-78574B5EA34B}" type="datetimeFigureOut">
              <a:rPr lang="en-CA" smtClean="0"/>
              <a:t>2019-02-22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4531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D7488-C7FA-4389-A4AB-78574B5EA34B}" type="datetimeFigureOut">
              <a:rPr lang="en-CA" smtClean="0"/>
              <a:t>2019-02-22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0765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D3C9E-979C-4CAE-A518-AC57D57139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Node.js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B9773A-3274-4907-A844-8DC753B0B2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A Brief Lesson From Yin Bin and Adam Crooks</a:t>
            </a:r>
          </a:p>
        </p:txBody>
      </p:sp>
    </p:spTree>
    <p:extLst>
      <p:ext uri="{BB962C8B-B14F-4D97-AF65-F5344CB8AC3E}">
        <p14:creationId xmlns:p14="http://schemas.microsoft.com/office/powerpoint/2010/main" val="1028892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E9548-8CA8-4D71-92D5-7A882C720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B7C4D-A285-4F92-A329-BD79E84016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9837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233A9-2457-4E0B-BB59-15EDE8F6C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Mongo </a:t>
            </a:r>
            <a:r>
              <a:rPr lang="en-CA" dirty="0" err="1"/>
              <a:t>db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868BC-33A9-4A23-9B81-C13492936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4362" y="1853754"/>
            <a:ext cx="9603275" cy="3450613"/>
          </a:xfrm>
        </p:spPr>
        <p:txBody>
          <a:bodyPr>
            <a:normAutofit fontScale="25000" lnSpcReduction="20000"/>
          </a:bodyPr>
          <a:lstStyle/>
          <a:p>
            <a:r>
              <a:rPr lang="en-CA" sz="4800" b="1" dirty="0"/>
              <a:t>High Performance</a:t>
            </a:r>
          </a:p>
          <a:p>
            <a:r>
              <a:rPr lang="en-CA" sz="4800" dirty="0"/>
              <a:t>MongoDB provides high performance data persistence. In particular,</a:t>
            </a:r>
          </a:p>
          <a:p>
            <a:r>
              <a:rPr lang="en-CA" sz="4800" dirty="0"/>
              <a:t>Support for embedded data models reduces I/O activity on database system.</a:t>
            </a:r>
          </a:p>
          <a:p>
            <a:r>
              <a:rPr lang="en-CA" sz="4800" dirty="0"/>
              <a:t>Indexes support faster queries and can include keys from embedded documents and arrays.</a:t>
            </a:r>
          </a:p>
          <a:p>
            <a:r>
              <a:rPr lang="en-CA" sz="4800" b="1" dirty="0"/>
              <a:t>High Availability</a:t>
            </a:r>
          </a:p>
          <a:p>
            <a:r>
              <a:rPr lang="en-CA" sz="4800" dirty="0"/>
              <a:t>MongoDB’s replication facility, called replica set, provides:</a:t>
            </a:r>
          </a:p>
          <a:p>
            <a:r>
              <a:rPr lang="en-CA" sz="4800" i="1" dirty="0"/>
              <a:t>automatic</a:t>
            </a:r>
            <a:r>
              <a:rPr lang="en-CA" sz="4800" dirty="0"/>
              <a:t> failover and</a:t>
            </a:r>
          </a:p>
          <a:p>
            <a:r>
              <a:rPr lang="en-CA" sz="4800" dirty="0"/>
              <a:t>data redundancy.</a:t>
            </a:r>
          </a:p>
          <a:p>
            <a:r>
              <a:rPr lang="en-CA" sz="4800" dirty="0"/>
              <a:t>A replica set is a group of MongoDB servers that maintain the same data set, providing redundancy and increasing data availability.</a:t>
            </a:r>
          </a:p>
          <a:p>
            <a:r>
              <a:rPr lang="en-CA" sz="4800" b="1" dirty="0"/>
              <a:t>Horizontal Scalability</a:t>
            </a:r>
          </a:p>
          <a:p>
            <a:r>
              <a:rPr lang="en-CA" sz="4800" dirty="0"/>
              <a:t>MongoDB provides horizontal scalability as part of its </a:t>
            </a:r>
            <a:r>
              <a:rPr lang="en-CA" sz="4800" i="1" dirty="0"/>
              <a:t>core</a:t>
            </a:r>
            <a:r>
              <a:rPr lang="en-CA" sz="4800" dirty="0"/>
              <a:t> functionality:</a:t>
            </a:r>
          </a:p>
          <a:p>
            <a:r>
              <a:rPr lang="en-CA" sz="4800" dirty="0" err="1"/>
              <a:t>Sharding</a:t>
            </a:r>
            <a:r>
              <a:rPr lang="en-CA" sz="4800" dirty="0"/>
              <a:t> distributes data across a cluster of machines.</a:t>
            </a:r>
          </a:p>
          <a:p>
            <a:r>
              <a:rPr lang="en-CA" sz="4800" dirty="0"/>
              <a:t>MongoDB supports creating zones of data based on the shard key. In a balanced cluster, MongoDB directs reads and writes covered by a zone only to those shards inside the zone.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96649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71A3F-755A-4B3A-AB6D-C03CE36B6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Mongo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70AA64-028A-46F8-B706-19A8C1DAE1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8725" y="2111985"/>
            <a:ext cx="9603275" cy="3450613"/>
          </a:xfrm>
        </p:spPr>
        <p:txBody>
          <a:bodyPr>
            <a:normAutofit/>
          </a:bodyPr>
          <a:lstStyle/>
          <a:p>
            <a:r>
              <a:rPr lang="en-CA" sz="1400" dirty="0"/>
              <a:t>The following example inserts new documents into the inventory collection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68E8C8-E1ED-49F3-B88A-CA64A92D0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3753" y="2482053"/>
            <a:ext cx="6664493" cy="385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08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FDD8A-7F47-441E-AEB1-F46A91ABC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nginx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90319-780F-473A-BD14-909AD54D6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Works as a pipeline allowing users to move </a:t>
            </a:r>
            <a:r>
              <a:rPr lang="en-CA"/>
              <a:t>between projects.</a:t>
            </a:r>
          </a:p>
        </p:txBody>
      </p:sp>
    </p:spTree>
    <p:extLst>
      <p:ext uri="{BB962C8B-B14F-4D97-AF65-F5344CB8AC3E}">
        <p14:creationId xmlns:p14="http://schemas.microsoft.com/office/powerpoint/2010/main" val="42703732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E69C4-513C-4E79-A64C-61A87915F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A85B5-8264-4B10-A23D-379E773C1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1617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8F82E-82EB-4EB0-8193-3EDC45917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Node.js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4BC30-1272-4669-941D-7D4D3F32B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400" dirty="0"/>
              <a:t>Node.js is a single threaded language which in background uses multiple threads to execute asynchronous code.</a:t>
            </a:r>
          </a:p>
          <a:p>
            <a:r>
              <a:rPr lang="en-CA" sz="2400" dirty="0"/>
              <a:t>Node.js is non-blocking which means that all functions ( </a:t>
            </a:r>
            <a:r>
              <a:rPr lang="en-CA" sz="2400" dirty="0" err="1"/>
              <a:t>callbacks</a:t>
            </a:r>
            <a:r>
              <a:rPr lang="en-CA" sz="2400" dirty="0"/>
              <a:t> ) are delegated to the event loop and they are ( or can be ) executed by different threads. That is handled by Node.js run-time.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21066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2101C-EEF9-40D7-A0BE-CC7B9D493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Some facts about Node.js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5E577-E267-45F1-8358-B7DF615D8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400" dirty="0"/>
              <a:t>Node.js supports forking multiple processes, which are executed on different cores .</a:t>
            </a:r>
          </a:p>
          <a:p>
            <a:r>
              <a:rPr lang="en-CA" sz="2400" dirty="0"/>
              <a:t>State is not shared between master and forked process.</a:t>
            </a:r>
          </a:p>
          <a:p>
            <a:r>
              <a:rPr lang="en-CA" sz="2400" dirty="0"/>
              <a:t>We can pass messages to and from a forked process ( which is different script) from the Master Process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5310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859F3-8598-4324-B82E-AF7D9A48E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sz="2700" b="1" dirty="0"/>
              <a:t>Why and when we need to fork another process?</a:t>
            </a:r>
            <a:br>
              <a:rPr lang="en-CA" b="1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2B187-1FCB-46BC-A903-03A0F5677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400" dirty="0"/>
              <a:t>Forking multiple processes is essential for freeing up memory and unloading single process.</a:t>
            </a:r>
          </a:p>
          <a:p>
            <a:r>
              <a:rPr lang="en-CA" sz="2400" dirty="0"/>
              <a:t>When we need to delegate tasks ( run them in parallel ) to another process for the sake of the speed</a:t>
            </a:r>
            <a:r>
              <a:rPr lang="en-CA" sz="2400" b="1" dirty="0"/>
              <a:t>.</a:t>
            </a:r>
            <a:endParaRPr lang="en-CA" sz="2400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119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346A2-4D2C-4AB6-99C7-26AD7DF0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2400" b="1" dirty="0">
                <a:solidFill>
                  <a:prstClr val="black"/>
                </a:solidFill>
              </a:rPr>
              <a:t>Why and when we need to fork another process?</a:t>
            </a:r>
            <a:br>
              <a:rPr lang="en-CA" sz="2400" b="1" dirty="0">
                <a:solidFill>
                  <a:prstClr val="black"/>
                </a:solidFill>
              </a:rPr>
            </a:br>
            <a:r>
              <a:rPr lang="en-CA" sz="2400" b="1" dirty="0">
                <a:solidFill>
                  <a:prstClr val="black"/>
                </a:solidFill>
              </a:rPr>
              <a:t>(Code Snippet)</a:t>
            </a:r>
            <a:endParaRPr lang="en-CA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411E30C-38B5-4CDE-AEA9-56CBBCD2E95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137379" y="1985891"/>
            <a:ext cx="6684394" cy="1877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const { fork } = require('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child_process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');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app.get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('/endpoint', (request, response) =&gt; { // fork another process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const process = fork('./send_mail.js');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const mails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request.body.emails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; // send list of e-mails to forked process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process.send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({ mails });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// listen for messages from forked process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process.on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('message', (message) =&gt;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log.info(`Number of mails sent ${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message.counter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}`);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});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return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response.json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({ status: true, sent: true });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});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3A319F6F-A8AB-4AAA-9CB0-0A63386C93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7379" y="438376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async function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sendMultipleMails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(mails) { let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sendMails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= 0; // logic for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// sending multiple mails return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sendMails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}// receive message from master process</a:t>
            </a:r>
            <a:b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process.on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('message', async (message) =&gt; {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const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numberOfMailsSend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= await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sendMultipleMails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message.mails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); 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// send response to master process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process.send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({ counter: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numberOfMailsSend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});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});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26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62BB7-4FAC-423A-A8F3-8F89C43B7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Demo for your viewing pleasure</a:t>
            </a:r>
          </a:p>
        </p:txBody>
      </p:sp>
      <p:pic>
        <p:nvPicPr>
          <p:cNvPr id="4" name="video-1549414175">
            <a:hlinkClick r:id="" action="ppaction://media"/>
            <a:extLst>
              <a:ext uri="{FF2B5EF4-FFF2-40B4-BE49-F238E27FC236}">
                <a16:creationId xmlns:a16="http://schemas.microsoft.com/office/drawing/2014/main" id="{4EBB98E5-72AA-4781-83C1-895D903CEA9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52800" y="2016125"/>
            <a:ext cx="5800725" cy="3449638"/>
          </a:xfrm>
        </p:spPr>
      </p:pic>
    </p:spTree>
    <p:extLst>
      <p:ext uri="{BB962C8B-B14F-4D97-AF65-F5344CB8AC3E}">
        <p14:creationId xmlns:p14="http://schemas.microsoft.com/office/powerpoint/2010/main" val="2279383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0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1E17B-5823-4B41-9E99-1DA5F2463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Express 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702E2-4859-4C42-933D-818DB010A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Express.js is a web application framework for node.js  designed to help with building web applications, and APIs using </a:t>
            </a:r>
            <a:r>
              <a:rPr lang="en-US" sz="2400" dirty="0" err="1"/>
              <a:t>javascript</a:t>
            </a:r>
            <a:r>
              <a:rPr lang="en-US" sz="2400" dirty="0"/>
              <a:t>. </a:t>
            </a:r>
          </a:p>
          <a:p>
            <a:r>
              <a:rPr lang="en-US" sz="2400" dirty="0"/>
              <a:t>It encapsulates many functions and solutions for Node, allowing dev’s to simply the overall development cycle.</a:t>
            </a:r>
          </a:p>
          <a:p>
            <a:r>
              <a:rPr lang="en-US" sz="2400" dirty="0"/>
              <a:t>Express.js also provides rich APIs for web development</a:t>
            </a: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2217212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8329953-3A10-4C70-AE24-CD31051973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089" y="1558925"/>
            <a:ext cx="4433828" cy="34496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757D8B-2ECE-4353-8362-BB08922DE2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834" y="926877"/>
            <a:ext cx="4363077" cy="500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803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8FBD5-E99D-4471-BD29-EA21085B3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End Product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C3AC2A-B87E-463F-B9B2-F88BBB3673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6284" y="2146754"/>
            <a:ext cx="5739432" cy="3449638"/>
          </a:xfrm>
        </p:spPr>
      </p:pic>
    </p:spTree>
    <p:extLst>
      <p:ext uri="{BB962C8B-B14F-4D97-AF65-F5344CB8AC3E}">
        <p14:creationId xmlns:p14="http://schemas.microsoft.com/office/powerpoint/2010/main" val="325117044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125</TotalTime>
  <Words>359</Words>
  <Application>Microsoft Office PowerPoint</Application>
  <PresentationFormat>Widescreen</PresentationFormat>
  <Paragraphs>39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Gill Sans MT</vt:lpstr>
      <vt:lpstr>Menlo</vt:lpstr>
      <vt:lpstr>Gallery</vt:lpstr>
      <vt:lpstr>Node.js</vt:lpstr>
      <vt:lpstr>What is Node.js</vt:lpstr>
      <vt:lpstr>Some facts about Node.js</vt:lpstr>
      <vt:lpstr>Why and when we need to fork another process? </vt:lpstr>
      <vt:lpstr>Why and when we need to fork another process? (Code Snippet)</vt:lpstr>
      <vt:lpstr>Demo for your viewing pleasure</vt:lpstr>
      <vt:lpstr>Express JS</vt:lpstr>
      <vt:lpstr>PowerPoint Presentation</vt:lpstr>
      <vt:lpstr>End Product</vt:lpstr>
      <vt:lpstr>PowerPoint Presentation</vt:lpstr>
      <vt:lpstr>Mongo db</vt:lpstr>
      <vt:lpstr>Mongo cont.</vt:lpstr>
      <vt:lpstr>nginx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Node.js</dc:title>
  <dc:creator>Adam</dc:creator>
  <cp:lastModifiedBy> </cp:lastModifiedBy>
  <cp:revision>13</cp:revision>
  <dcterms:created xsi:type="dcterms:W3CDTF">2019-02-21T22:53:46Z</dcterms:created>
  <dcterms:modified xsi:type="dcterms:W3CDTF">2019-02-22T15:57:17Z</dcterms:modified>
</cp:coreProperties>
</file>

<file path=docProps/thumbnail.jpeg>
</file>